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1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67" r:id="rId12"/>
    <p:sldId id="268" r:id="rId13"/>
    <p:sldId id="273" r:id="rId14"/>
    <p:sldId id="270" r:id="rId15"/>
    <p:sldId id="271" r:id="rId16"/>
    <p:sldId id="269" r:id="rId17"/>
    <p:sldId id="272" r:id="rId18"/>
    <p:sldId id="265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Work Sans" pitchFamily="2" charset="0"/>
      <p:regular r:id="rId25"/>
      <p:bold r:id="rId26"/>
      <p:italic r:id="rId27"/>
      <p:boldItalic r:id="rId28"/>
    </p:embeddedFont>
    <p:embeddedFont>
      <p:font typeface="Work Sans Light" pitchFamily="2" charset="0"/>
      <p:regular r:id="rId29"/>
      <p:bold r:id="rId30"/>
      <p:italic r:id="rId31"/>
      <p:boldItalic r:id="rId32"/>
    </p:embeddedFont>
    <p:embeddedFont>
      <p:font typeface="Work Sans Medium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439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R1o/SENA/blob/main/TRIMESTRE%20I/05_FORMATO%20DE%20CASOS%20DE%20USO/PL01%20-%20Casos%20Uso%20Extendido.docx.pdf" TargetMode="External"/><Relationship Id="rId3" Type="http://schemas.openxmlformats.org/officeDocument/2006/relationships/hyperlink" Target="https://github.com/SanR1o/SENA/tree/main/TRIMESTRE%20I/01_CONTEXTUALIZACION" TargetMode="External"/><Relationship Id="rId7" Type="http://schemas.openxmlformats.org/officeDocument/2006/relationships/hyperlink" Target="https://github.com/SanR1o/SENA/tree/main/TRIMESTRE%20I/05_FORMATO%20DE%20CASOS%20DE%20US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4_REQUISITOS%20FUNCIONALES%20Y%20NO%20FUNCIONALES/Historia%20de%20Usuarios.pdf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github.com/SanR1o/SENA/blob/main/TRIMESTRE%20I/02_MAPA%20DE%20PROCESOS/Diagrama%20proceso%20Motion%20Parts.pdf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SanR1o/SENA/tree/main/TRIMESTRE%20I/03_RECOLECCION%20DE%20INFORMACION" TargetMode="External"/><Relationship Id="rId9" Type="http://schemas.openxmlformats.org/officeDocument/2006/relationships/hyperlink" Target="https://github.com/SanR1o/SENA/tree/main/TRIMESTRE%20I/06_VALDACION%20DE%20REQUISITO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Diagrama%20proceso%20Motion%20Part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211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/>
              </a:rPr>
              <a:t>Prototipo No Funcional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7C7A0F-AA32-4FB9-87E7-F4F7375B24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07" r="38571" b="9134"/>
          <a:stretch/>
        </p:blipFill>
        <p:spPr>
          <a:xfrm>
            <a:off x="1958072" y="1455944"/>
            <a:ext cx="7700278" cy="540205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B5C69EB-BB9A-4FFA-A07E-EE7AAABC74D8}"/>
              </a:ext>
            </a:extLst>
          </p:cNvPr>
          <p:cNvSpPr txBox="1"/>
          <p:nvPr/>
        </p:nvSpPr>
        <p:spPr>
          <a:xfrm>
            <a:off x="5390417" y="6601402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 - Extendido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Prototipo - Wireframes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Riola Gomez Santiago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Pinzon Izaquita Camilo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Escobar Castro Juan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Peraza Pinzon Juan</a:t>
            </a:r>
            <a:endParaRPr sz="1900" b="1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157468" y="174234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182520" y="1450571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45896" y="2332657"/>
            <a:ext cx="38544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tiene como objetivo desarrollar un sistema de ecommerce con facturación electrónica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rastreo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2010427"/>
            <a:ext cx="1144740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actualizada. También es necesario implementar un sistema que facilite la compra en línea y permita la generación automática de las facturas electrónicas tras el pago y se envíen al cliente de manera inmediata. Además, se requiere gestionar los envíos mediante un módulo que proporcione a los clientes información sobre el estado de sus pedidos y permita rastrear las guías generadas por la transportadora.</a:t>
            </a:r>
            <a:endParaRPr dirty="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5" descr="MAIA CLOUD ERP – Tiresia">
            <a:extLst>
              <a:ext uri="{FF2B5EF4-FFF2-40B4-BE49-F238E27FC236}">
                <a16:creationId xmlns:a16="http://schemas.microsoft.com/office/drawing/2014/main" id="{26BE5F1F-45EF-4ECA-A46C-58B9603F7D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2895346"/>
            <a:ext cx="114474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Finalmente, la solución debe garantizar la sincronización en tiempo real entre la tienda física y la plataforma en línea para evitar desactualización del inventario. Este sistema integrado mejorará la experiencia del cliente, permitiéndole realizar transacciones de forma autónoma y tener acceso a información clara sobre sus compras, mientras optimiza la eficiencia operativa de la empresa.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 descr="MAIA CLOUD ERP – Tires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735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52434" y="473816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17987" y="190837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01935" y="1078985"/>
            <a:ext cx="10188129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53627" y="2773327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686871" y="2515400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98932" y="3448022"/>
            <a:ext cx="1018812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Actualizar el Catálogo: Sincronizar automáticamente el catálogo de productos con MaiaERP en la plataforma e-commerce.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Facilitar Compras y Pagos: Implementar un carrito de compras con pagos en línea accesibles para clientes nacionales e internacionales.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Automatizar la Facturación: Integrar la generación automática de facturas electrónicas mediante la API de MaiaERP.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Pedidos y Envíos: Crear un módulo para gestionar pedidos, generar guías de transporte y rastrear envíos.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Sincronizar Inventarios: Asegurar la actualización en tiempo real del inventario entre la tienda física y la plataforma digital. 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372300" y="1665727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/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569330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596493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577636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594173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40452D02-66E5-8013-3E49-1BA240375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554066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1089</Words>
  <Application>Microsoft Office PowerPoint</Application>
  <PresentationFormat>Panorámica</PresentationFormat>
  <Paragraphs>88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Work Sans</vt:lpstr>
      <vt:lpstr>Work Sans Light</vt:lpstr>
      <vt:lpstr>Arial</vt:lpstr>
      <vt:lpstr>Calibri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Problema</vt:lpstr>
      <vt:lpstr>Presentación de PowerPoint</vt:lpstr>
      <vt:lpstr>Justificación</vt:lpstr>
      <vt:lpstr>Alcance</vt:lpstr>
      <vt:lpstr>Entregables Proyecto Formativo por Trimestre</vt:lpstr>
      <vt:lpstr>Levantamiento de información</vt:lpstr>
      <vt:lpstr>Mapa de Procesos</vt:lpstr>
      <vt:lpstr>Diagrama de Procesos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P.</cp:lastModifiedBy>
  <cp:revision>7</cp:revision>
  <dcterms:created xsi:type="dcterms:W3CDTF">2020-10-01T23:51:28Z</dcterms:created>
  <dcterms:modified xsi:type="dcterms:W3CDTF">2024-12-07T14:53:52Z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